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8" r:id="rId4"/>
    <p:sldId id="268" r:id="rId5"/>
    <p:sldId id="269" r:id="rId6"/>
    <p:sldId id="259" r:id="rId7"/>
    <p:sldId id="265" r:id="rId8"/>
    <p:sldId id="266" r:id="rId9"/>
    <p:sldId id="270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6600"/>
    <a:srgbClr val="AABCD6"/>
    <a:srgbClr val="BEE0C0"/>
    <a:srgbClr val="B8D4E6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4" autoAdjust="0"/>
    <p:restoredTop sz="90929"/>
  </p:normalViewPr>
  <p:slideViewPr>
    <p:cSldViewPr>
      <p:cViewPr varScale="1">
        <p:scale>
          <a:sx n="82" d="100"/>
          <a:sy n="82" d="100"/>
        </p:scale>
        <p:origin x="-14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FBA8D855-CD09-49EC-8095-10D54B8EB7F7}" type="datetimeFigureOut">
              <a:rPr lang="en-US"/>
              <a:pPr>
                <a:defRPr/>
              </a:pPr>
              <a:t>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3C7CE07A-65C3-4006-BD3F-D3B0891ED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58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73D36-E599-4B97-8FC1-90B30DEBC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EF4C8-77FB-47B4-93B5-190C32BFB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4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D1CEB-1D59-4834-8AD3-D99D93CFE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7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CC8A9-7157-4204-84D2-C35FFA371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69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CB4B1-7FBF-49FD-B478-F8F2042BD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43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04E83-BA0A-44F9-AF98-B037DF128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56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3544A-C532-438E-A5BF-C6CCB3291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94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FBA5A-923C-4D35-BAAC-84DB58EB6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38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2EB1B-0FB7-4764-B177-60102B90C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82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E680A-185D-42FD-B1AD-409448603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96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43814-00F2-47D5-9439-5461DB7CA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5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CDE04-1684-41B2-AC17-1A57F828B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66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783F3-ED33-4CC9-B0D9-97382C0C7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12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4661-75D2-495E-9952-2640FFCD0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2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1540-CC87-43FC-BCA0-0468DF95A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3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142B9-19C3-4F32-850F-C1E49C89F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4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4E7F0-73B1-49F6-83CC-5A170AA03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9D3B0-E47C-40CD-98C6-85011AF8D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6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50F42-58B2-460C-868D-2E2F4400B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0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516D9-1074-4BEB-9AE6-8B05362EC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11CEF-4FA1-45BE-AB1B-B31FF2C0C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9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444F2-700E-4FF1-984A-93BCF1582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0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fld id="{5AA75B54-F56B-483D-A7A6-ABE5E1828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ＭＳ Ｐゴシック" pitchFamily="96" charset="-128"/>
              </a:defRPr>
            </a:lvl1pPr>
          </a:lstStyle>
          <a:p>
            <a:pPr>
              <a:defRPr/>
            </a:pPr>
            <a:fld id="{4382A047-2DEA-43A7-A8C7-2307A08E7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8991600" cy="3276600"/>
          </a:xfrm>
          <a:solidFill>
            <a:srgbClr val="BEE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t"/>
          <a:lstStyle/>
          <a:p>
            <a:pPr algn="l" eaLnBrk="1" hangingPunct="1"/>
            <a:r>
              <a:rPr lang="en-US" altLang="en-US" sz="4000" b="1" u="sng" smtClean="0"/>
              <a:t>Focus Question</a:t>
            </a:r>
            <a:r>
              <a:rPr lang="en-US" altLang="en-US" sz="4000" b="1" smtClean="0"/>
              <a:t>:</a:t>
            </a:r>
            <a:br>
              <a:rPr lang="en-US" altLang="en-US" sz="4000" b="1" smtClean="0"/>
            </a:br>
            <a:r>
              <a:rPr lang="en-US" altLang="en-US" sz="4000" smtClean="0"/>
              <a:t>How did the American people and government deal with their </a:t>
            </a:r>
            <a:r>
              <a:rPr lang="en-US" altLang="en-US" sz="4000" b="1" smtClean="0"/>
              <a:t>fear of atomic war</a:t>
            </a:r>
            <a:r>
              <a:rPr lang="en-US" altLang="en-US" sz="4000" smtClean="0"/>
              <a:t> and </a:t>
            </a:r>
            <a:r>
              <a:rPr lang="en-US" altLang="en-US" sz="4000" b="1" smtClean="0"/>
              <a:t>fear of communism</a:t>
            </a:r>
            <a:r>
              <a:rPr lang="en-US" altLang="en-US" sz="4000" smtClean="0"/>
              <a:t> during the Cold War?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352800"/>
            <a:ext cx="8686800" cy="3048000"/>
          </a:xfrm>
          <a:solidFill>
            <a:srgbClr val="AABCD6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l" eaLnBrk="1" hangingPunct="1"/>
            <a:r>
              <a:rPr lang="en-US" altLang="en-US" sz="3600" b="1" u="sng" smtClean="0"/>
              <a:t>Do Now</a:t>
            </a:r>
            <a:r>
              <a:rPr lang="en-US" altLang="en-US" sz="3600" b="1" smtClean="0"/>
              <a:t>:</a:t>
            </a:r>
          </a:p>
          <a:p>
            <a:pPr algn="l" eaLnBrk="1" hangingPunct="1"/>
            <a:r>
              <a:rPr lang="en-US" altLang="en-US" sz="3600" smtClean="0"/>
              <a:t>List the Cold War events we have studied that could have caused Americans to fear the possibility of atomic war and fear the spread of communism.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04800" y="152400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  <a:latin typeface="Arial Black" pitchFamily="34" charset="0"/>
              </a:rPr>
              <a:t>The Arms Race</a:t>
            </a:r>
            <a:endParaRPr lang="en-US" altLang="en-US" sz="3200" b="1">
              <a:solidFill>
                <a:schemeClr val="tx2"/>
              </a:solidFill>
              <a:latin typeface="Arial Bold" charset="0"/>
            </a:endParaRPr>
          </a:p>
        </p:txBody>
      </p:sp>
      <p:sp>
        <p:nvSpPr>
          <p:cNvPr id="4099" name="Line 4"/>
          <p:cNvSpPr>
            <a:spLocks noChangeShapeType="1"/>
          </p:cNvSpPr>
          <p:nvPr/>
        </p:nvSpPr>
        <p:spPr bwMode="auto">
          <a:xfrm>
            <a:off x="381000" y="685800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0" name="Picture 5" descr="US_and_USSR_nuclear_stockpi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30325"/>
            <a:ext cx="7145338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981200" y="8382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Arial Narrow Bold" charset="0"/>
              </a:rPr>
              <a:t>US &amp; USSR Nuclear Weapon Stockpiles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4800" y="152400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  <a:latin typeface="Arial Black" pitchFamily="34" charset="0"/>
              </a:rPr>
              <a:t>The Arms Race</a:t>
            </a:r>
            <a:endParaRPr lang="en-US" altLang="en-US" sz="3200" b="1">
              <a:solidFill>
                <a:schemeClr val="tx2"/>
              </a:solidFill>
              <a:latin typeface="Arial Bold" charset="0"/>
            </a:endParaRPr>
          </a:p>
        </p:txBody>
      </p:sp>
      <p:sp>
        <p:nvSpPr>
          <p:cNvPr id="5123" name="Line 1027"/>
          <p:cNvSpPr>
            <a:spLocks noChangeShapeType="1"/>
          </p:cNvSpPr>
          <p:nvPr/>
        </p:nvSpPr>
        <p:spPr bwMode="auto">
          <a:xfrm>
            <a:off x="381000" y="685800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4" name="Picture 1029" descr="3388612_0358dc4c2185af030fae03413f02731f_w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089400" cy="55626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1030" descr="picture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1695"/>
          <a:stretch>
            <a:fillRect/>
          </a:stretch>
        </p:blipFill>
        <p:spPr bwMode="auto">
          <a:xfrm>
            <a:off x="4495800" y="1371600"/>
            <a:ext cx="4495800" cy="32527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1031"/>
          <p:cNvSpPr txBox="1">
            <a:spLocks noChangeArrowheads="1"/>
          </p:cNvSpPr>
          <p:nvPr/>
        </p:nvSpPr>
        <p:spPr bwMode="auto">
          <a:xfrm>
            <a:off x="5181600" y="4986338"/>
            <a:ext cx="2971800" cy="860425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Arial Narrow Bold" charset="0"/>
              </a:rPr>
              <a:t>Newspaper headlines about Soviet bombs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" y="76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  <a:latin typeface="Arial Black" pitchFamily="34" charset="0"/>
              </a:rPr>
              <a:t>The Space Race</a:t>
            </a:r>
            <a:endParaRPr lang="en-US" altLang="en-US" sz="3200" b="1">
              <a:solidFill>
                <a:schemeClr val="tx2"/>
              </a:solidFill>
              <a:latin typeface="Arial Bold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381000" y="685800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8" name="Picture 7" descr="Per0kt2CCy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48514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10690510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NewsPaper1-1024x75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343400"/>
            <a:ext cx="31210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 descr="Laika_NY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81413"/>
            <a:ext cx="4537075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2971800" y="4876800"/>
            <a:ext cx="1600200" cy="1590675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Arial Narrow Bold" charset="0"/>
              </a:rPr>
              <a:t>“Space race” newspaper headlines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3576638" cy="5181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304800" y="76200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  <a:latin typeface="Arial Black" pitchFamily="34" charset="0"/>
              </a:rPr>
              <a:t>The Fear of Communism &amp; War</a:t>
            </a:r>
            <a:endParaRPr lang="en-US" altLang="en-US" sz="3200" b="1">
              <a:solidFill>
                <a:schemeClr val="tx2"/>
              </a:solidFill>
              <a:latin typeface="Arial Bold" charset="0"/>
            </a:endParaRPr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381000" y="685800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28600" y="6019800"/>
            <a:ext cx="3733800" cy="679450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latin typeface="Arial Narrow Bold" charset="0"/>
              </a:rPr>
              <a:t>A 1947 comic book warning of “the dangers of a Communist takeover”</a:t>
            </a:r>
          </a:p>
        </p:txBody>
      </p:sp>
      <p:pic>
        <p:nvPicPr>
          <p:cNvPr id="7174" name="Picture 10" descr="417px-AtomicWar02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762000"/>
            <a:ext cx="3759200" cy="5410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4953000" y="6224588"/>
            <a:ext cx="3124200" cy="404812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latin typeface="Arial Narrow Bold" charset="0"/>
              </a:rPr>
              <a:t>1952 comic book cover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04800" y="76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  <a:latin typeface="Arial Black" pitchFamily="34" charset="0"/>
              </a:rPr>
              <a:t>“Duck and Cover”</a:t>
            </a:r>
            <a:endParaRPr lang="en-US" altLang="en-US" sz="3200" b="1">
              <a:solidFill>
                <a:schemeClr val="tx2"/>
              </a:solidFill>
              <a:latin typeface="Arial Bold" charset="0"/>
            </a:endParaRPr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>
            <a:off x="381000" y="685800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6" name="Picture 6" descr="take_cover_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5975350" cy="4427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uck-and-cover-dr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038600" cy="347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4800" y="76200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tx2"/>
                </a:solidFill>
                <a:latin typeface="Arial Black" pitchFamily="34" charset="0"/>
              </a:rPr>
              <a:t>A 1950s Backyard Bomb Shelter</a:t>
            </a:r>
            <a:endParaRPr lang="en-US" altLang="en-US" sz="3200" b="1">
              <a:solidFill>
                <a:schemeClr val="tx2"/>
              </a:solidFill>
              <a:latin typeface="Arial Bold" charset="0"/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81000" y="685800"/>
            <a:ext cx="838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0" name="Picture 5" descr="shelter-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599"/>
            <a:ext cx="6096000" cy="47244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6231466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95250"/>
            <a:ext cx="4729162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93</Words>
  <Application>Microsoft Office PowerPoint</Application>
  <PresentationFormat>On-screen Show (4:3)</PresentationFormat>
  <Paragraphs>14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Blank Presentation</vt:lpstr>
      <vt:lpstr>1_Blank Presentation</vt:lpstr>
      <vt:lpstr>Focus Question: How did the American people and government deal with their fear of atomic war and fear of communism during the Cold War?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Joseph Mungioli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 Question:</dc:title>
  <dc:creator>Joseph Mungioli</dc:creator>
  <cp:lastModifiedBy>Lee Schere</cp:lastModifiedBy>
  <cp:revision>21</cp:revision>
  <dcterms:created xsi:type="dcterms:W3CDTF">2012-03-18T23:10:24Z</dcterms:created>
  <dcterms:modified xsi:type="dcterms:W3CDTF">2016-01-25T20:12:29Z</dcterms:modified>
</cp:coreProperties>
</file>